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57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28"/>
  </p:normalViewPr>
  <p:slideViewPr>
    <p:cSldViewPr snapToGrid="0">
      <p:cViewPr varScale="1">
        <p:scale>
          <a:sx n="93" d="100"/>
          <a:sy n="93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13EA-AFC8-0D60-05EE-A122F716F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D3A79-80A0-2100-E30B-9FA13EF45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AD3E4-A156-808B-7290-DDC5ADAC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1CA2-E55C-B1BD-3578-C5E81567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569-26A6-3108-969C-4E108C065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8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CB90-145A-692E-2D21-BBB0E333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C3175-1B50-8288-8819-C1D3BC8B4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FA96E-18D5-3B4A-DA03-428F6EF6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D332-D5A1-D33F-2D6C-5FD15E53F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A1DA3-D062-6E08-FF92-3AA71C9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4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C27C4F-3821-9513-D4F1-740E85DC6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F41D1-A860-2886-EC4B-681B42F54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C3B3-9578-E94C-3A8D-417B03EEC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52D73-5B39-2413-4266-70497F42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44137-E06F-9EB7-5237-016D5CE8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9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A3C2-E0FD-8250-942D-14193079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384E5-CFDD-DFC2-BD7B-B256E1C8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9B8CD-9F1F-5D86-619D-555D4775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89757-1975-DAF2-2F58-FE0DDF1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B0E19-9FEF-C736-EFCF-151DE9C3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0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B7A6-AA5B-D579-09F0-67F2A8BB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7C0-C225-18AC-5335-688F39999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48C59-F326-61EC-D0FE-E9CF9C62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5217E-D205-9DF2-3AE2-2EBB4E0A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F90B0-86D1-6C1B-4D2E-7C2AB243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0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E6EB-EBBE-3039-3BF2-C2F63012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F0978-AD74-7570-3DBB-B6847FF9D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FACF2-4D17-8C5A-C05C-013830C00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5B199-A47B-F8DF-DECA-3DB82743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ED70-F8DB-CBFF-D915-47628EE0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17367-2EF7-7ACB-3402-2CC016EF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8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6B7A-CB91-9651-4E69-33735D6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51B80-95D2-B187-7213-038A8E68B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46638-0E47-AC40-1BEE-88F3CB67B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9D51C-08D2-EEEC-3F76-2C5BC0154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D0E24-6515-0F0D-3307-D65FC5585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C6CDF-7A76-CD41-5AF5-5A22B6F9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006656-3232-3701-AED6-4F3185B8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D4561-266B-6A93-CAED-83D5DEEE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3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C1AA-BEF0-932F-6AE8-9EFA8BD5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41CCC-9B7B-E6B6-8894-4B46D26C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B5C73-AFCC-9F7E-3410-4CF84F8F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3806B-DB6C-B9CF-A557-3B057529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0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6BB9C-2C63-38F5-92B4-6A712CC2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25AEC-553F-49F9-C6DB-B5B18922A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B8C6E-07AF-8A74-0DBC-B66FD0B6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0684-6B1F-E914-E8A8-F96CBB3A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50C8-69FF-AC80-DA59-2C7773B7D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D7CBA-45C3-51A0-ABA6-738BB8AC0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5BD7E-67F9-4AC8-39BF-BA43B245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C8DDA-3ACB-4FB7-C15F-995560E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0BD9D-3CE8-B42F-0B21-78BA1963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0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6B7F-E7EB-F4D7-5E85-C097C796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C8016-4564-45DE-DD29-0E6CF7D4E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803AF-010B-0A02-D740-6F8B073C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2CF42-F304-B3E5-9FAE-AFBFD6F0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C26ED-19D0-F29A-F26D-5352913AA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CF191-4816-0483-F8B8-D5599764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6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E469CE-8815-81E5-9850-A03E833F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1BFA4-0612-0ADE-3933-80EB04AAD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766DF-0C20-F495-61EC-49A782C9D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984582-F5E5-F14F-B25B-1033096D7C70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3E644-8FDD-FA15-7AC0-B2685DB5F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5CD4C-538C-0112-825B-0347FE374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EDB15-C91F-5C4B-941D-354BC201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8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CC09-1A71-E1F0-4723-5F40FA75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902" y="1289713"/>
            <a:ext cx="4875271" cy="40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60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BYU Law leads list of BYU graduate programs moving up in U.S. News rankings  - BYU News">
            <a:extLst>
              <a:ext uri="{FF2B5EF4-FFF2-40B4-BE49-F238E27FC236}">
                <a16:creationId xmlns:a16="http://schemas.microsoft.com/office/drawing/2014/main" id="{C67E1502-77DF-78CF-CFB1-C1A2A9B48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1" r="9597"/>
          <a:stretch/>
        </p:blipFill>
        <p:spPr bwMode="auto">
          <a:xfrm>
            <a:off x="2189018" y="0"/>
            <a:ext cx="80633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ited Medical &amp; Dental College">
            <a:extLst>
              <a:ext uri="{FF2B5EF4-FFF2-40B4-BE49-F238E27FC236}">
                <a16:creationId xmlns:a16="http://schemas.microsoft.com/office/drawing/2014/main" id="{17108CAE-12FD-B1BB-171B-5BA8A56A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40" y="0"/>
            <a:ext cx="9031432" cy="79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47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rants and Programs | U.S. Department of Education">
            <a:extLst>
              <a:ext uri="{FF2B5EF4-FFF2-40B4-BE49-F238E27FC236}">
                <a16:creationId xmlns:a16="http://schemas.microsoft.com/office/drawing/2014/main" id="{B24640D0-3F8C-6B26-C2ED-FB29C794E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36" y="1523998"/>
            <a:ext cx="7610764" cy="53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64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6CB83-8EE9-A395-CF31-351FEA37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32" y="0"/>
            <a:ext cx="4567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7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4,200+ Graduation Silhouette Stock Photos, Pictures &amp; Royalty-Free Images -  iStock | Graduation silhouette vector, High school graduation silhouette,  College graduation silhouette">
            <a:extLst>
              <a:ext uri="{FF2B5EF4-FFF2-40B4-BE49-F238E27FC236}">
                <a16:creationId xmlns:a16="http://schemas.microsoft.com/office/drawing/2014/main" id="{A7715177-0D1A-A68D-4BCD-D9853E6A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6" y="1320800"/>
            <a:ext cx="10207128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75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Elsie Griffin</dc:creator>
  <cp:lastModifiedBy>Elsie Griffin</cp:lastModifiedBy>
  <cp:revision>1</cp:revision>
  <dcterms:created xsi:type="dcterms:W3CDTF">2025-04-16T22:36:26Z</dcterms:created>
  <dcterms:modified xsi:type="dcterms:W3CDTF">2025-04-17T07:15:11Z</dcterms:modified>
</cp:coreProperties>
</file>